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heme/theme5.xml" ContentType="application/vnd.openxmlformats-officedocument.them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5"/>
  </p:notesMasterIdLst>
  <p:sldIdLst>
    <p:sldId id="267" r:id="rId5"/>
    <p:sldId id="262" r:id="rId6"/>
    <p:sldId id="263" r:id="rId7"/>
    <p:sldId id="269" r:id="rId8"/>
    <p:sldId id="270" r:id="rId9"/>
    <p:sldId id="271" r:id="rId10"/>
    <p:sldId id="272" r:id="rId11"/>
    <p:sldId id="273" r:id="rId12"/>
    <p:sldId id="274" r:id="rId13"/>
    <p:sldId id="268" r:id="rId14"/>
  </p:sldIdLst>
  <p:sldSz cx="12192000" cy="6858000"/>
  <p:notesSz cx="6858000" cy="9144000"/>
  <p:embeddedFontLst>
    <p:embeddedFont>
      <p:font typeface="SamsungOne 450C" charset="0"/>
      <p:regular r:id="rId16"/>
    </p:embeddedFont>
    <p:embeddedFont>
      <p:font typeface="SamsungOne 800C" charset="0"/>
      <p:bold r:id="rId17"/>
    </p:embeddedFont>
    <p:embeddedFont>
      <p:font typeface="Calibri" pitchFamily="34" charset="0"/>
      <p:regular r:id="rId18"/>
      <p:bold r:id="rId19"/>
      <p:italic r:id="rId20"/>
      <p:boldItalic r:id="rId21"/>
    </p:embeddedFont>
  </p:embeddedFontLst>
  <p:defaultTextStyle>
    <a:defPPr>
      <a:defRPr lang="ru-RU"/>
    </a:defPPr>
    <a:lvl1pPr algn="l" rtl="0" fontAlgn="base">
      <a:spcBef>
        <a:spcPct val="0"/>
      </a:spcBef>
      <a:spcAft>
        <a:spcPct val="0"/>
      </a:spcAft>
      <a:defRPr sz="1200" b="1" i="1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200" b="1" i="1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200" b="1" i="1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200" b="1" i="1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200" b="1" i="1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b="1" i="1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1200" b="1" i="1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1200" b="1" i="1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1200" b="1" i="1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005FD2"/>
    <a:srgbClr val="FFCC00"/>
    <a:srgbClr val="33CCFF"/>
    <a:srgbClr val="00FF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801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-102" y="-4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 i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 i="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043A8825-B991-41E8-8F58-4BD5739A745E}" type="datetimeFigureOut">
              <a:rPr lang="ru-RU"/>
              <a:pPr>
                <a:defRPr/>
              </a:pPr>
              <a:t>30.05.2022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 i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 i="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150E58A2-C364-43F7-A79E-E7804AD540A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8"/>
          <p:cNvSpPr>
            <a:spLocks noChangeAspect="1"/>
          </p:cNvSpPr>
          <p:nvPr userDrawn="1"/>
        </p:nvSpPr>
        <p:spPr bwMode="auto">
          <a:xfrm rot="5400000">
            <a:off x="-1029493" y="1039018"/>
            <a:ext cx="3200400" cy="1141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4" name="Рисунок 9"/>
          <p:cNvSpPr>
            <a:spLocks noChangeAspect="1"/>
          </p:cNvSpPr>
          <p:nvPr userDrawn="1"/>
        </p:nvSpPr>
        <p:spPr bwMode="auto">
          <a:xfrm rot="16200000">
            <a:off x="-795337" y="4443412"/>
            <a:ext cx="3200400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" name="Рисунок 11"/>
          <p:cNvSpPr>
            <a:spLocks noChangeAspect="1"/>
          </p:cNvSpPr>
          <p:nvPr userDrawn="1"/>
        </p:nvSpPr>
        <p:spPr bwMode="auto">
          <a:xfrm rot="16200000">
            <a:off x="9987757" y="4668043"/>
            <a:ext cx="3200400" cy="1141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7" name="Рисунок 2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840913" y="284163"/>
            <a:ext cx="2257425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Дата 2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C56582-A1B9-4A86-8C18-257D1760D203}" type="datetime1">
              <a:rPr lang="ru-RU"/>
              <a:pPr>
                <a:defRPr/>
              </a:pPr>
              <a:t>30.05.2022</a:t>
            </a:fld>
            <a:endParaRPr lang="ru-RU"/>
          </a:p>
        </p:txBody>
      </p:sp>
      <p:sp>
        <p:nvSpPr>
          <p:cNvPr id="9" name="Нижний колонтитул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" name="Номер слайда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AA12E1-5876-426E-821E-00C388D9409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2212975"/>
            <a:ext cx="6918325" cy="243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Рисунок 6"/>
          <p:cNvSpPr>
            <a:spLocks noChangeAspect="1"/>
          </p:cNvSpPr>
          <p:nvPr userDrawn="1"/>
        </p:nvSpPr>
        <p:spPr bwMode="auto">
          <a:xfrm>
            <a:off x="0" y="4379913"/>
            <a:ext cx="6483350" cy="2478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4" name="Рисунок 8"/>
          <p:cNvSpPr>
            <a:spLocks noChangeAspect="1"/>
          </p:cNvSpPr>
          <p:nvPr userDrawn="1"/>
        </p:nvSpPr>
        <p:spPr bwMode="auto">
          <a:xfrm rot="10800000">
            <a:off x="5708650" y="0"/>
            <a:ext cx="6483350" cy="2478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grpSp>
        <p:nvGrpSpPr>
          <p:cNvPr id="5" name="Группа 9"/>
          <p:cNvGrpSpPr>
            <a:grpSpLocks/>
          </p:cNvGrpSpPr>
          <p:nvPr userDrawn="1"/>
        </p:nvGrpSpPr>
        <p:grpSpPr bwMode="auto">
          <a:xfrm rot="5400000">
            <a:off x="442120" y="40481"/>
            <a:ext cx="131762" cy="561975"/>
            <a:chOff x="7081442" y="2246001"/>
            <a:chExt cx="130630" cy="563076"/>
          </a:xfrm>
        </p:grpSpPr>
        <p:sp>
          <p:nvSpPr>
            <p:cNvPr id="6" name="Овал 10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7081442" y="2246001"/>
              <a:ext cx="130630" cy="13043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 b="0" i="0"/>
            </a:p>
          </p:txBody>
        </p:sp>
        <p:sp>
          <p:nvSpPr>
            <p:cNvPr id="7" name="Овал 11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7081442" y="2471868"/>
              <a:ext cx="130630" cy="13043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 b="0" i="0"/>
            </a:p>
          </p:txBody>
        </p:sp>
        <p:sp>
          <p:nvSpPr>
            <p:cNvPr id="8" name="Овал 13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7081442" y="2678647"/>
              <a:ext cx="130630" cy="13043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 b="0" i="0"/>
            </a:p>
          </p:txBody>
        </p:sp>
      </p:grpSp>
      <p:grpSp>
        <p:nvGrpSpPr>
          <p:cNvPr id="9" name="Группа 14"/>
          <p:cNvGrpSpPr>
            <a:grpSpLocks/>
          </p:cNvGrpSpPr>
          <p:nvPr userDrawn="1"/>
        </p:nvGrpSpPr>
        <p:grpSpPr bwMode="auto">
          <a:xfrm rot="5400000">
            <a:off x="1230313" y="39688"/>
            <a:ext cx="131762" cy="563562"/>
            <a:chOff x="7081442" y="2246001"/>
            <a:chExt cx="130630" cy="563076"/>
          </a:xfrm>
        </p:grpSpPr>
        <p:sp>
          <p:nvSpPr>
            <p:cNvPr id="10" name="Овал 15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7081442" y="2244414"/>
              <a:ext cx="130630" cy="130063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 b="0" i="0"/>
            </a:p>
          </p:txBody>
        </p:sp>
        <p:sp>
          <p:nvSpPr>
            <p:cNvPr id="11" name="Овал 18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7081442" y="2469644"/>
              <a:ext cx="130630" cy="130063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 b="0" i="0"/>
            </a:p>
          </p:txBody>
        </p:sp>
        <p:sp>
          <p:nvSpPr>
            <p:cNvPr id="12" name="Овал 19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7081442" y="2677428"/>
              <a:ext cx="130630" cy="130063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 b="0" i="0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6"/>
          <p:cNvSpPr>
            <a:spLocks noChangeAspect="1"/>
          </p:cNvSpPr>
          <p:nvPr userDrawn="1"/>
        </p:nvSpPr>
        <p:spPr bwMode="auto">
          <a:xfrm>
            <a:off x="0" y="4379913"/>
            <a:ext cx="6483350" cy="2478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3" name="Рисунок 8"/>
          <p:cNvSpPr>
            <a:spLocks noChangeAspect="1"/>
          </p:cNvSpPr>
          <p:nvPr userDrawn="1"/>
        </p:nvSpPr>
        <p:spPr bwMode="auto">
          <a:xfrm rot="10800000">
            <a:off x="5708650" y="0"/>
            <a:ext cx="6483350" cy="2478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grpSp>
        <p:nvGrpSpPr>
          <p:cNvPr id="4" name="Группа 9"/>
          <p:cNvGrpSpPr>
            <a:grpSpLocks/>
          </p:cNvGrpSpPr>
          <p:nvPr userDrawn="1"/>
        </p:nvGrpSpPr>
        <p:grpSpPr bwMode="auto">
          <a:xfrm rot="5400000">
            <a:off x="442120" y="40481"/>
            <a:ext cx="131762" cy="561975"/>
            <a:chOff x="7081442" y="2246001"/>
            <a:chExt cx="130630" cy="563076"/>
          </a:xfrm>
        </p:grpSpPr>
        <p:sp>
          <p:nvSpPr>
            <p:cNvPr id="5" name="Овал 10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7081442" y="2246001"/>
              <a:ext cx="130630" cy="13043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 b="0" i="0"/>
            </a:p>
          </p:txBody>
        </p:sp>
        <p:sp>
          <p:nvSpPr>
            <p:cNvPr id="6" name="Овал 11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7081442" y="2471868"/>
              <a:ext cx="130630" cy="13043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 b="0" i="0"/>
            </a:p>
          </p:txBody>
        </p:sp>
        <p:sp>
          <p:nvSpPr>
            <p:cNvPr id="7" name="Овал 13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7081442" y="2678647"/>
              <a:ext cx="130630" cy="13043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 b="0" i="0"/>
            </a:p>
          </p:txBody>
        </p:sp>
      </p:grpSp>
      <p:grpSp>
        <p:nvGrpSpPr>
          <p:cNvPr id="8" name="Группа 14"/>
          <p:cNvGrpSpPr>
            <a:grpSpLocks/>
          </p:cNvGrpSpPr>
          <p:nvPr userDrawn="1"/>
        </p:nvGrpSpPr>
        <p:grpSpPr bwMode="auto">
          <a:xfrm rot="5400000">
            <a:off x="1230313" y="39688"/>
            <a:ext cx="131762" cy="563562"/>
            <a:chOff x="7081442" y="2246001"/>
            <a:chExt cx="130630" cy="563076"/>
          </a:xfrm>
        </p:grpSpPr>
        <p:sp>
          <p:nvSpPr>
            <p:cNvPr id="9" name="Овал 15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7081442" y="2244414"/>
              <a:ext cx="130630" cy="130063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 b="0" i="0"/>
            </a:p>
          </p:txBody>
        </p:sp>
        <p:sp>
          <p:nvSpPr>
            <p:cNvPr id="10" name="Овал 18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7081442" y="2469644"/>
              <a:ext cx="130630" cy="130063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 b="0" i="0"/>
            </a:p>
          </p:txBody>
        </p:sp>
        <p:sp>
          <p:nvSpPr>
            <p:cNvPr id="11" name="Овал 19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7081442" y="2677428"/>
              <a:ext cx="130630" cy="130063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 b="0" i="0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497263" y="1300163"/>
            <a:ext cx="4749800" cy="166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Группа 9"/>
          <p:cNvGrpSpPr>
            <a:grpSpLocks/>
          </p:cNvGrpSpPr>
          <p:nvPr userDrawn="1"/>
        </p:nvGrpSpPr>
        <p:grpSpPr bwMode="auto">
          <a:xfrm>
            <a:off x="0" y="0"/>
            <a:ext cx="1670050" cy="6858000"/>
            <a:chOff x="-3" y="0"/>
            <a:chExt cx="1670675" cy="6858003"/>
          </a:xfrm>
        </p:grpSpPr>
        <p:sp>
          <p:nvSpPr>
            <p:cNvPr id="6" name="Рисунок 16"/>
            <p:cNvSpPr>
              <a:spLocks noChangeAspect="1"/>
            </p:cNvSpPr>
            <p:nvPr userDrawn="1"/>
          </p:nvSpPr>
          <p:spPr bwMode="auto">
            <a:xfrm rot="5400000">
              <a:off x="-787109" y="787106"/>
              <a:ext cx="3238008" cy="16637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" name="Рисунок 18"/>
            <p:cNvSpPr>
              <a:spLocks noChangeAspect="1"/>
            </p:cNvSpPr>
            <p:nvPr userDrawn="1"/>
          </p:nvSpPr>
          <p:spPr bwMode="auto">
            <a:xfrm rot="-5400000">
              <a:off x="-783667" y="4403663"/>
              <a:ext cx="3238008" cy="1670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8" name="Группа 19"/>
          <p:cNvGrpSpPr>
            <a:grpSpLocks/>
          </p:cNvGrpSpPr>
          <p:nvPr userDrawn="1"/>
        </p:nvGrpSpPr>
        <p:grpSpPr bwMode="auto">
          <a:xfrm rot="10800000">
            <a:off x="10518775" y="0"/>
            <a:ext cx="1670050" cy="6858000"/>
            <a:chOff x="-3" y="0"/>
            <a:chExt cx="1670675" cy="6858003"/>
          </a:xfrm>
        </p:grpSpPr>
        <p:sp>
          <p:nvSpPr>
            <p:cNvPr id="9" name="Рисунок 20"/>
            <p:cNvSpPr>
              <a:spLocks noChangeAspect="1"/>
            </p:cNvSpPr>
            <p:nvPr userDrawn="1"/>
          </p:nvSpPr>
          <p:spPr bwMode="auto">
            <a:xfrm rot="5400000">
              <a:off x="-787109" y="787106"/>
              <a:ext cx="3238008" cy="16637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0" name="Рисунок 21"/>
            <p:cNvSpPr>
              <a:spLocks noChangeAspect="1"/>
            </p:cNvSpPr>
            <p:nvPr userDrawn="1"/>
          </p:nvSpPr>
          <p:spPr bwMode="auto">
            <a:xfrm rot="-5400000">
              <a:off x="-783667" y="4403663"/>
              <a:ext cx="3238008" cy="1670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2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/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11" name="Дата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1CB141-A712-4F7E-91A6-09471AE4E022}" type="datetime1">
              <a:rPr lang="ru-RU"/>
              <a:pPr>
                <a:defRPr/>
              </a:pPr>
              <a:t>30.05.2022</a:t>
            </a:fld>
            <a:endParaRPr lang="ru-RU"/>
          </a:p>
        </p:txBody>
      </p:sp>
      <p:sp>
        <p:nvSpPr>
          <p:cNvPr id="12" name="Нижний колонтитул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3" name="Номер слайда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D8B7E7-DED2-4D9C-91CB-F336F99D07C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840913" y="284163"/>
            <a:ext cx="2257425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Группа 21"/>
          <p:cNvGrpSpPr>
            <a:grpSpLocks/>
          </p:cNvGrpSpPr>
          <p:nvPr userDrawn="1"/>
        </p:nvGrpSpPr>
        <p:grpSpPr bwMode="auto">
          <a:xfrm>
            <a:off x="0" y="0"/>
            <a:ext cx="1670050" cy="6858000"/>
            <a:chOff x="-3" y="0"/>
            <a:chExt cx="1670675" cy="6858003"/>
          </a:xfrm>
        </p:grpSpPr>
        <p:sp>
          <p:nvSpPr>
            <p:cNvPr id="5" name="Рисунок 22"/>
            <p:cNvSpPr>
              <a:spLocks noChangeAspect="1"/>
            </p:cNvSpPr>
            <p:nvPr userDrawn="1"/>
          </p:nvSpPr>
          <p:spPr bwMode="auto">
            <a:xfrm rot="5400000">
              <a:off x="-787109" y="787106"/>
              <a:ext cx="3238008" cy="16637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" name="Рисунок 23"/>
            <p:cNvSpPr>
              <a:spLocks noChangeAspect="1"/>
            </p:cNvSpPr>
            <p:nvPr userDrawn="1"/>
          </p:nvSpPr>
          <p:spPr bwMode="auto">
            <a:xfrm rot="-5400000">
              <a:off x="-783667" y="4403663"/>
              <a:ext cx="3238008" cy="1670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8" name="Рисунок 25"/>
          <p:cNvSpPr>
            <a:spLocks noChangeAspect="1"/>
          </p:cNvSpPr>
          <p:nvPr userDrawn="1"/>
        </p:nvSpPr>
        <p:spPr bwMode="auto">
          <a:xfrm rot="16200000">
            <a:off x="9737725" y="4406900"/>
            <a:ext cx="3238500" cy="166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grpSp>
        <p:nvGrpSpPr>
          <p:cNvPr id="9" name="Группа 24"/>
          <p:cNvGrpSpPr>
            <a:grpSpLocks/>
          </p:cNvGrpSpPr>
          <p:nvPr userDrawn="1"/>
        </p:nvGrpSpPr>
        <p:grpSpPr bwMode="auto">
          <a:xfrm>
            <a:off x="11622088" y="2573338"/>
            <a:ext cx="569912" cy="1711325"/>
            <a:chOff x="11507954" y="2186129"/>
            <a:chExt cx="684046" cy="2052138"/>
          </a:xfrm>
        </p:grpSpPr>
        <p:sp>
          <p:nvSpPr>
            <p:cNvPr id="10" name="Ромб 26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11507954" y="2186129"/>
              <a:ext cx="684046" cy="683411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 b="0" i="0" dirty="0"/>
            </a:p>
          </p:txBody>
        </p:sp>
        <p:sp>
          <p:nvSpPr>
            <p:cNvPr id="11" name="Ромб 27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11507954" y="2869540"/>
              <a:ext cx="684046" cy="685315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 b="0" i="0" dirty="0"/>
            </a:p>
          </p:txBody>
        </p:sp>
        <p:sp>
          <p:nvSpPr>
            <p:cNvPr id="12" name="Ромб 28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11507954" y="3554855"/>
              <a:ext cx="684046" cy="683412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 b="0" i="0" dirty="0"/>
            </a:p>
          </p:txBody>
        </p:sp>
      </p:grpSp>
      <p:sp>
        <p:nvSpPr>
          <p:cNvPr id="13" name="Прямоугольник 29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0"/>
            <a:ext cx="12192000" cy="228600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800" b="0" i="0"/>
          </a:p>
        </p:txBody>
      </p:sp>
      <p:sp>
        <p:nvSpPr>
          <p:cNvPr id="6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Дата 2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7B7BC9-C587-4A26-9FAD-D0AE624064AB}" type="datetime1">
              <a:rPr lang="ru-RU"/>
              <a:pPr>
                <a:defRPr/>
              </a:pPr>
              <a:t>30.05.2022</a:t>
            </a:fld>
            <a:endParaRPr lang="ru-RU"/>
          </a:p>
        </p:txBody>
      </p:sp>
      <p:sp>
        <p:nvSpPr>
          <p:cNvPr id="15" name="Нижний колонтитул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6" name="Номер слайда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8E7BDC-5A9F-4B6A-A656-EB0C2269330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2212975"/>
            <a:ext cx="6918325" cy="243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Рисунок 6"/>
          <p:cNvSpPr>
            <a:spLocks noChangeAspect="1"/>
          </p:cNvSpPr>
          <p:nvPr userDrawn="1"/>
        </p:nvSpPr>
        <p:spPr bwMode="auto">
          <a:xfrm>
            <a:off x="0" y="4379913"/>
            <a:ext cx="6483350" cy="2478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4" name="Рисунок 8"/>
          <p:cNvSpPr>
            <a:spLocks noChangeAspect="1"/>
          </p:cNvSpPr>
          <p:nvPr userDrawn="1"/>
        </p:nvSpPr>
        <p:spPr bwMode="auto">
          <a:xfrm rot="10800000">
            <a:off x="5708650" y="0"/>
            <a:ext cx="6483350" cy="2478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grpSp>
        <p:nvGrpSpPr>
          <p:cNvPr id="5" name="Группа 9"/>
          <p:cNvGrpSpPr>
            <a:grpSpLocks/>
          </p:cNvGrpSpPr>
          <p:nvPr userDrawn="1"/>
        </p:nvGrpSpPr>
        <p:grpSpPr bwMode="auto">
          <a:xfrm rot="5400000">
            <a:off x="442120" y="40481"/>
            <a:ext cx="131762" cy="561975"/>
            <a:chOff x="7081442" y="2246001"/>
            <a:chExt cx="130630" cy="563076"/>
          </a:xfrm>
        </p:grpSpPr>
        <p:sp>
          <p:nvSpPr>
            <p:cNvPr id="6" name="Овал 10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7081442" y="2246001"/>
              <a:ext cx="130630" cy="13043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 b="0" i="0"/>
            </a:p>
          </p:txBody>
        </p:sp>
        <p:sp>
          <p:nvSpPr>
            <p:cNvPr id="7" name="Овал 11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7081442" y="2471868"/>
              <a:ext cx="130630" cy="13043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 b="0" i="0"/>
            </a:p>
          </p:txBody>
        </p:sp>
        <p:sp>
          <p:nvSpPr>
            <p:cNvPr id="8" name="Овал 13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7081442" y="2678647"/>
              <a:ext cx="130630" cy="13043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 b="0" i="0"/>
            </a:p>
          </p:txBody>
        </p:sp>
      </p:grpSp>
      <p:grpSp>
        <p:nvGrpSpPr>
          <p:cNvPr id="9" name="Группа 14"/>
          <p:cNvGrpSpPr>
            <a:grpSpLocks/>
          </p:cNvGrpSpPr>
          <p:nvPr userDrawn="1"/>
        </p:nvGrpSpPr>
        <p:grpSpPr bwMode="auto">
          <a:xfrm rot="5400000">
            <a:off x="1230313" y="39688"/>
            <a:ext cx="131762" cy="563562"/>
            <a:chOff x="7081442" y="2246001"/>
            <a:chExt cx="130630" cy="563076"/>
          </a:xfrm>
        </p:grpSpPr>
        <p:sp>
          <p:nvSpPr>
            <p:cNvPr id="10" name="Овал 15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7081442" y="2244414"/>
              <a:ext cx="130630" cy="130063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 b="0" i="0"/>
            </a:p>
          </p:txBody>
        </p:sp>
        <p:sp>
          <p:nvSpPr>
            <p:cNvPr id="11" name="Овал 18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7081442" y="2469644"/>
              <a:ext cx="130630" cy="130063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 b="0" i="0"/>
            </a:p>
          </p:txBody>
        </p:sp>
        <p:sp>
          <p:nvSpPr>
            <p:cNvPr id="12" name="Овал 19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7081442" y="2677428"/>
              <a:ext cx="130630" cy="130063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 b="0" i="0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6"/>
          <p:cNvSpPr>
            <a:spLocks noChangeAspect="1"/>
          </p:cNvSpPr>
          <p:nvPr userDrawn="1"/>
        </p:nvSpPr>
        <p:spPr bwMode="auto">
          <a:xfrm>
            <a:off x="0" y="4379913"/>
            <a:ext cx="6483350" cy="2478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3" name="Рисунок 8"/>
          <p:cNvSpPr>
            <a:spLocks noChangeAspect="1"/>
          </p:cNvSpPr>
          <p:nvPr userDrawn="1"/>
        </p:nvSpPr>
        <p:spPr bwMode="auto">
          <a:xfrm rot="10800000">
            <a:off x="5708650" y="0"/>
            <a:ext cx="6483350" cy="2478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grpSp>
        <p:nvGrpSpPr>
          <p:cNvPr id="4" name="Группа 9"/>
          <p:cNvGrpSpPr>
            <a:grpSpLocks/>
          </p:cNvGrpSpPr>
          <p:nvPr userDrawn="1"/>
        </p:nvGrpSpPr>
        <p:grpSpPr bwMode="auto">
          <a:xfrm rot="5400000">
            <a:off x="442120" y="40481"/>
            <a:ext cx="131762" cy="561975"/>
            <a:chOff x="7081442" y="2246001"/>
            <a:chExt cx="130630" cy="563076"/>
          </a:xfrm>
        </p:grpSpPr>
        <p:sp>
          <p:nvSpPr>
            <p:cNvPr id="5" name="Овал 10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7081442" y="2246001"/>
              <a:ext cx="130630" cy="13043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 b="0" i="0"/>
            </a:p>
          </p:txBody>
        </p:sp>
        <p:sp>
          <p:nvSpPr>
            <p:cNvPr id="6" name="Овал 11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7081442" y="2471868"/>
              <a:ext cx="130630" cy="13043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 b="0" i="0"/>
            </a:p>
          </p:txBody>
        </p:sp>
        <p:sp>
          <p:nvSpPr>
            <p:cNvPr id="7" name="Овал 13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7081442" y="2678647"/>
              <a:ext cx="130630" cy="13043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 b="0" i="0"/>
            </a:p>
          </p:txBody>
        </p:sp>
      </p:grpSp>
      <p:grpSp>
        <p:nvGrpSpPr>
          <p:cNvPr id="8" name="Группа 14"/>
          <p:cNvGrpSpPr>
            <a:grpSpLocks/>
          </p:cNvGrpSpPr>
          <p:nvPr userDrawn="1"/>
        </p:nvGrpSpPr>
        <p:grpSpPr bwMode="auto">
          <a:xfrm rot="5400000">
            <a:off x="1230313" y="39688"/>
            <a:ext cx="131762" cy="563562"/>
            <a:chOff x="7081442" y="2246001"/>
            <a:chExt cx="130630" cy="563076"/>
          </a:xfrm>
        </p:grpSpPr>
        <p:sp>
          <p:nvSpPr>
            <p:cNvPr id="9" name="Овал 15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7081442" y="2244414"/>
              <a:ext cx="130630" cy="130063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 b="0" i="0"/>
            </a:p>
          </p:txBody>
        </p:sp>
        <p:sp>
          <p:nvSpPr>
            <p:cNvPr id="10" name="Овал 18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7081442" y="2469644"/>
              <a:ext cx="130630" cy="130063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 b="0" i="0"/>
            </a:p>
          </p:txBody>
        </p:sp>
        <p:sp>
          <p:nvSpPr>
            <p:cNvPr id="11" name="Овал 19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7081442" y="2677428"/>
              <a:ext cx="130630" cy="130063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 b="0" i="0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497263" y="1300163"/>
            <a:ext cx="4749800" cy="166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Группа 9"/>
          <p:cNvGrpSpPr>
            <a:grpSpLocks/>
          </p:cNvGrpSpPr>
          <p:nvPr userDrawn="1"/>
        </p:nvGrpSpPr>
        <p:grpSpPr bwMode="auto">
          <a:xfrm>
            <a:off x="0" y="0"/>
            <a:ext cx="1670050" cy="6858000"/>
            <a:chOff x="-3" y="0"/>
            <a:chExt cx="1670675" cy="6858003"/>
          </a:xfrm>
        </p:grpSpPr>
        <p:sp>
          <p:nvSpPr>
            <p:cNvPr id="6" name="Рисунок 16"/>
            <p:cNvSpPr>
              <a:spLocks noChangeAspect="1"/>
            </p:cNvSpPr>
            <p:nvPr userDrawn="1"/>
          </p:nvSpPr>
          <p:spPr bwMode="auto">
            <a:xfrm rot="5400000">
              <a:off x="-787109" y="787106"/>
              <a:ext cx="3238008" cy="16637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" name="Рисунок 18"/>
            <p:cNvSpPr>
              <a:spLocks noChangeAspect="1"/>
            </p:cNvSpPr>
            <p:nvPr userDrawn="1"/>
          </p:nvSpPr>
          <p:spPr bwMode="auto">
            <a:xfrm rot="-5400000">
              <a:off x="-783667" y="4403663"/>
              <a:ext cx="3238008" cy="1670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8" name="Группа 19"/>
          <p:cNvGrpSpPr>
            <a:grpSpLocks/>
          </p:cNvGrpSpPr>
          <p:nvPr userDrawn="1"/>
        </p:nvGrpSpPr>
        <p:grpSpPr bwMode="auto">
          <a:xfrm rot="10800000">
            <a:off x="10518775" y="0"/>
            <a:ext cx="1670050" cy="6858000"/>
            <a:chOff x="-3" y="0"/>
            <a:chExt cx="1670675" cy="6858003"/>
          </a:xfrm>
        </p:grpSpPr>
        <p:sp>
          <p:nvSpPr>
            <p:cNvPr id="9" name="Рисунок 20"/>
            <p:cNvSpPr>
              <a:spLocks noChangeAspect="1"/>
            </p:cNvSpPr>
            <p:nvPr userDrawn="1"/>
          </p:nvSpPr>
          <p:spPr bwMode="auto">
            <a:xfrm rot="5400000">
              <a:off x="-787109" y="787106"/>
              <a:ext cx="3238008" cy="16637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0" name="Рисунок 21"/>
            <p:cNvSpPr>
              <a:spLocks noChangeAspect="1"/>
            </p:cNvSpPr>
            <p:nvPr userDrawn="1"/>
          </p:nvSpPr>
          <p:spPr bwMode="auto">
            <a:xfrm rot="-5400000">
              <a:off x="-783667" y="4403663"/>
              <a:ext cx="3238008" cy="1670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2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/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11" name="Дата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9C4745-826E-4EB6-BD11-1B405DC119C1}" type="datetime1">
              <a:rPr lang="ru-RU"/>
              <a:pPr>
                <a:defRPr/>
              </a:pPr>
              <a:t>30.05.2022</a:t>
            </a:fld>
            <a:endParaRPr lang="ru-RU"/>
          </a:p>
        </p:txBody>
      </p:sp>
      <p:sp>
        <p:nvSpPr>
          <p:cNvPr id="12" name="Нижний колонтитул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3" name="Номер слайда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FE6530-40C1-4238-B254-F1874812DC2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840913" y="284163"/>
            <a:ext cx="2257425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Группа 21"/>
          <p:cNvGrpSpPr>
            <a:grpSpLocks/>
          </p:cNvGrpSpPr>
          <p:nvPr userDrawn="1"/>
        </p:nvGrpSpPr>
        <p:grpSpPr bwMode="auto">
          <a:xfrm>
            <a:off x="0" y="0"/>
            <a:ext cx="1670050" cy="6858000"/>
            <a:chOff x="-3" y="0"/>
            <a:chExt cx="1670675" cy="6858003"/>
          </a:xfrm>
        </p:grpSpPr>
        <p:sp>
          <p:nvSpPr>
            <p:cNvPr id="5" name="Рисунок 22"/>
            <p:cNvSpPr>
              <a:spLocks noChangeAspect="1"/>
            </p:cNvSpPr>
            <p:nvPr userDrawn="1"/>
          </p:nvSpPr>
          <p:spPr bwMode="auto">
            <a:xfrm rot="5400000">
              <a:off x="-787109" y="787106"/>
              <a:ext cx="3238008" cy="16637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7" name="Рисунок 23"/>
            <p:cNvSpPr>
              <a:spLocks noChangeAspect="1"/>
            </p:cNvSpPr>
            <p:nvPr userDrawn="1"/>
          </p:nvSpPr>
          <p:spPr bwMode="auto">
            <a:xfrm rot="-5400000">
              <a:off x="-783667" y="4403663"/>
              <a:ext cx="3238008" cy="1670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8" name="Рисунок 25"/>
          <p:cNvSpPr>
            <a:spLocks noChangeAspect="1"/>
          </p:cNvSpPr>
          <p:nvPr userDrawn="1"/>
        </p:nvSpPr>
        <p:spPr bwMode="auto">
          <a:xfrm rot="16200000">
            <a:off x="9737725" y="4406900"/>
            <a:ext cx="3238500" cy="166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grpSp>
        <p:nvGrpSpPr>
          <p:cNvPr id="9" name="Группа 24"/>
          <p:cNvGrpSpPr>
            <a:grpSpLocks/>
          </p:cNvGrpSpPr>
          <p:nvPr userDrawn="1"/>
        </p:nvGrpSpPr>
        <p:grpSpPr bwMode="auto">
          <a:xfrm>
            <a:off x="11622088" y="2573338"/>
            <a:ext cx="569912" cy="1711325"/>
            <a:chOff x="11507954" y="2186129"/>
            <a:chExt cx="684046" cy="2052138"/>
          </a:xfrm>
        </p:grpSpPr>
        <p:sp>
          <p:nvSpPr>
            <p:cNvPr id="10" name="Ромб 26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11507954" y="2186129"/>
              <a:ext cx="684046" cy="683411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 b="0" i="0" dirty="0"/>
            </a:p>
          </p:txBody>
        </p:sp>
        <p:sp>
          <p:nvSpPr>
            <p:cNvPr id="11" name="Ромб 27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11507954" y="2869540"/>
              <a:ext cx="684046" cy="685315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 b="0" i="0" dirty="0"/>
            </a:p>
          </p:txBody>
        </p:sp>
        <p:sp>
          <p:nvSpPr>
            <p:cNvPr id="12" name="Ромб 28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11507954" y="3554855"/>
              <a:ext cx="684046" cy="683412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800" b="0" i="0" dirty="0"/>
            </a:p>
          </p:txBody>
        </p:sp>
      </p:grpSp>
      <p:sp>
        <p:nvSpPr>
          <p:cNvPr id="13" name="Прямоугольник 29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0"/>
            <a:ext cx="12192000" cy="228600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800" b="0" i="0"/>
          </a:p>
        </p:txBody>
      </p:sp>
      <p:sp>
        <p:nvSpPr>
          <p:cNvPr id="6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Дата 2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425F73-1A7B-454A-BD9E-8A9091C3CBB6}" type="datetime1">
              <a:rPr lang="ru-RU"/>
              <a:pPr>
                <a:defRPr/>
              </a:pPr>
              <a:t>30.05.2022</a:t>
            </a:fld>
            <a:endParaRPr lang="ru-RU"/>
          </a:p>
        </p:txBody>
      </p:sp>
      <p:sp>
        <p:nvSpPr>
          <p:cNvPr id="15" name="Нижний колонтитул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6" name="Номер слайда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D37BC2-AB86-4810-BDDB-0C14ECAF66E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5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481263" y="2200275"/>
            <a:ext cx="703580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Рисунок 6"/>
          <p:cNvSpPr>
            <a:spLocks noChangeAspect="1"/>
          </p:cNvSpPr>
          <p:nvPr userDrawn="1"/>
        </p:nvSpPr>
        <p:spPr bwMode="auto">
          <a:xfrm>
            <a:off x="0" y="4386263"/>
            <a:ext cx="6421438" cy="247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4" name="Рисунок 7"/>
          <p:cNvSpPr>
            <a:spLocks noChangeAspect="1"/>
          </p:cNvSpPr>
          <p:nvPr userDrawn="1"/>
        </p:nvSpPr>
        <p:spPr bwMode="auto">
          <a:xfrm rot="10800000">
            <a:off x="5770563" y="0"/>
            <a:ext cx="6421437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6"/>
          <p:cNvSpPr>
            <a:spLocks noChangeAspect="1"/>
          </p:cNvSpPr>
          <p:nvPr userDrawn="1"/>
        </p:nvSpPr>
        <p:spPr bwMode="auto">
          <a:xfrm>
            <a:off x="0" y="4386263"/>
            <a:ext cx="6421438" cy="247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3" name="Рисунок 7"/>
          <p:cNvSpPr>
            <a:spLocks noChangeAspect="1"/>
          </p:cNvSpPr>
          <p:nvPr userDrawn="1"/>
        </p:nvSpPr>
        <p:spPr bwMode="auto">
          <a:xfrm rot="10800000">
            <a:off x="5770563" y="0"/>
            <a:ext cx="6421437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11"/>
          <p:cNvGrpSpPr>
            <a:grpSpLocks/>
          </p:cNvGrpSpPr>
          <p:nvPr userDrawn="1"/>
        </p:nvGrpSpPr>
        <p:grpSpPr bwMode="auto">
          <a:xfrm>
            <a:off x="0" y="9525"/>
            <a:ext cx="1609725" cy="6838950"/>
            <a:chOff x="-1" y="9429"/>
            <a:chExt cx="1608943" cy="6839144"/>
          </a:xfrm>
        </p:grpSpPr>
        <p:sp>
          <p:nvSpPr>
            <p:cNvPr id="5" name="Рисунок 7"/>
            <p:cNvSpPr>
              <a:spLocks noChangeAspect="1"/>
            </p:cNvSpPr>
            <p:nvPr userDrawn="1"/>
          </p:nvSpPr>
          <p:spPr bwMode="auto">
            <a:xfrm rot="5400000">
              <a:off x="-1030206" y="1039634"/>
              <a:ext cx="3201056" cy="11406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6" name="Рисунок 8"/>
            <p:cNvSpPr>
              <a:spLocks noChangeAspect="1"/>
            </p:cNvSpPr>
            <p:nvPr userDrawn="1"/>
          </p:nvSpPr>
          <p:spPr bwMode="auto">
            <a:xfrm rot="-5400000">
              <a:off x="-796056" y="4443574"/>
              <a:ext cx="3201056" cy="16089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7" name="Группа 12"/>
          <p:cNvGrpSpPr>
            <a:grpSpLocks/>
          </p:cNvGrpSpPr>
          <p:nvPr userDrawn="1"/>
        </p:nvGrpSpPr>
        <p:grpSpPr bwMode="auto">
          <a:xfrm rot="10800000">
            <a:off x="10548938" y="0"/>
            <a:ext cx="1609725" cy="6838950"/>
            <a:chOff x="-1" y="9429"/>
            <a:chExt cx="1608943" cy="6839144"/>
          </a:xfrm>
        </p:grpSpPr>
        <p:sp>
          <p:nvSpPr>
            <p:cNvPr id="8" name="Рисунок 13"/>
            <p:cNvSpPr>
              <a:spLocks noChangeAspect="1"/>
            </p:cNvSpPr>
            <p:nvPr userDrawn="1"/>
          </p:nvSpPr>
          <p:spPr bwMode="auto">
            <a:xfrm rot="5400000">
              <a:off x="-1030206" y="1039634"/>
              <a:ext cx="3201056" cy="11406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9" name="Рисунок 14"/>
            <p:cNvSpPr>
              <a:spLocks noChangeAspect="1"/>
            </p:cNvSpPr>
            <p:nvPr userDrawn="1"/>
          </p:nvSpPr>
          <p:spPr bwMode="auto">
            <a:xfrm rot="-5400000">
              <a:off x="-796056" y="4443574"/>
              <a:ext cx="3201056" cy="16089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pic>
        <p:nvPicPr>
          <p:cNvPr id="10" name="Рисунок 1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484563" y="1293813"/>
            <a:ext cx="4802187" cy="168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/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11" name="Дата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84A0F7-F5A8-4AE2-A837-3B5B9425953A}" type="datetime1">
              <a:rPr lang="ru-RU"/>
              <a:pPr>
                <a:defRPr/>
              </a:pPr>
              <a:t>30.05.2022</a:t>
            </a:fld>
            <a:endParaRPr lang="ru-RU"/>
          </a:p>
        </p:txBody>
      </p:sp>
      <p:sp>
        <p:nvSpPr>
          <p:cNvPr id="12" name="Нижний колонтитул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3" name="Номер слайда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6015F6-2934-467F-8F32-76B0EB70336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9258300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157288"/>
            <a:ext cx="10515600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 i="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07A8E2D-8C56-4BCD-8DF5-BF5DCA41CEFB}" type="datetime1">
              <a:rPr lang="ru-RU"/>
              <a:pPr>
                <a:defRPr/>
              </a:pPr>
              <a:t>30.05.2022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b="0" i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 i="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2F48531-6DB0-4272-969C-8303B6EFFA4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hf hdr="0" ftr="0"/>
  <p:txStyles>
    <p:titleStyle>
      <a:lvl1pPr algn="l" rtl="0" fontAlgn="base">
        <a:lnSpc>
          <a:spcPct val="80000"/>
        </a:lnSpc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8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SamsungOne 800C"/>
        </a:defRPr>
      </a:lvl2pPr>
      <a:lvl3pPr algn="l" rtl="0" fontAlgn="base">
        <a:lnSpc>
          <a:spcPct val="8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SamsungOne 800C"/>
        </a:defRPr>
      </a:lvl3pPr>
      <a:lvl4pPr algn="l" rtl="0" fontAlgn="base">
        <a:lnSpc>
          <a:spcPct val="8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SamsungOne 800C"/>
        </a:defRPr>
      </a:lvl4pPr>
      <a:lvl5pPr algn="l" rtl="0" fontAlgn="base">
        <a:lnSpc>
          <a:spcPct val="8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SamsungOne 800C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SamsungOne 800C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SamsungOne 800C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SamsungOne 800C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SamsungOne 800C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9258300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7171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157288"/>
            <a:ext cx="10515600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 i="0" smtClean="0">
                <a:solidFill>
                  <a:schemeClr val="tx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E92D046-0CC8-4966-9934-DE3E6AD0C42B}" type="datetime1">
              <a:rPr lang="ru-RU"/>
              <a:pPr>
                <a:defRPr/>
              </a:pPr>
              <a:t>30.05.2022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b="0" i="0">
                <a:solidFill>
                  <a:schemeClr val="tx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 i="0" smtClean="0">
                <a:solidFill>
                  <a:schemeClr val="tx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FF4FBA1-AA7B-46C0-B618-D7D5C41BF9E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</p:sldLayoutIdLst>
  <p:hf hdr="0" ftr="0"/>
  <p:txStyles>
    <p:titleStyle>
      <a:lvl1pPr algn="l" rtl="0" fontAlgn="base">
        <a:lnSpc>
          <a:spcPct val="80000"/>
        </a:lnSpc>
        <a:spcBef>
          <a:spcPct val="0"/>
        </a:spcBef>
        <a:spcAft>
          <a:spcPct val="0"/>
        </a:spcAft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lnSpc>
          <a:spcPct val="80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SamsungOne 800C"/>
        </a:defRPr>
      </a:lvl2pPr>
      <a:lvl3pPr algn="l" rtl="0" fontAlgn="base">
        <a:lnSpc>
          <a:spcPct val="80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SamsungOne 800C"/>
        </a:defRPr>
      </a:lvl3pPr>
      <a:lvl4pPr algn="l" rtl="0" fontAlgn="base">
        <a:lnSpc>
          <a:spcPct val="80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SamsungOne 800C"/>
        </a:defRPr>
      </a:lvl4pPr>
      <a:lvl5pPr algn="l" rtl="0" fontAlgn="base">
        <a:lnSpc>
          <a:spcPct val="80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SamsungOne 800C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SamsungOne 800C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SamsungOne 800C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SamsungOne 800C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SamsungOne 800C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9258300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13315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157288"/>
            <a:ext cx="10515600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 i="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5BA9484-9FF7-4C60-BF7C-2367831C62A0}" type="datetime1">
              <a:rPr lang="ru-RU"/>
              <a:pPr>
                <a:defRPr/>
              </a:pPr>
              <a:t>30.05.2022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b="0" i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 i="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BDEBC14-D029-495C-8FF0-78F214358A5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</p:sldLayoutIdLst>
  <p:hf hdr="0" ftr="0"/>
  <p:txStyles>
    <p:titleStyle>
      <a:lvl1pPr algn="l" rtl="0" fontAlgn="base">
        <a:lnSpc>
          <a:spcPct val="80000"/>
        </a:lnSpc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8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SamsungOne 800C"/>
        </a:defRPr>
      </a:lvl2pPr>
      <a:lvl3pPr algn="l" rtl="0" fontAlgn="base">
        <a:lnSpc>
          <a:spcPct val="8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SamsungOne 800C"/>
        </a:defRPr>
      </a:lvl3pPr>
      <a:lvl4pPr algn="l" rtl="0" fontAlgn="base">
        <a:lnSpc>
          <a:spcPct val="8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SamsungOne 800C"/>
        </a:defRPr>
      </a:lvl4pPr>
      <a:lvl5pPr algn="l" rtl="0" fontAlgn="base">
        <a:lnSpc>
          <a:spcPct val="8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SamsungOne 800C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SamsungOne 800C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SamsungOne 800C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SamsungOne 800C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SamsungOne 800C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9258300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19459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157288"/>
            <a:ext cx="10515600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 i="0" smtClean="0">
                <a:solidFill>
                  <a:schemeClr val="tx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40D290A-A50B-4CB5-9C28-0AEE5C3008E2}" type="datetime1">
              <a:rPr lang="ru-RU"/>
              <a:pPr>
                <a:defRPr/>
              </a:pPr>
              <a:t>30.05.2022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b="0" i="0">
                <a:solidFill>
                  <a:schemeClr val="tx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 i="0" smtClean="0">
                <a:solidFill>
                  <a:schemeClr val="tx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52A48FB-88FF-44F1-B410-70DAF8D6B68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</p:sldLayoutIdLst>
  <p:hf hdr="0" ftr="0"/>
  <p:txStyles>
    <p:titleStyle>
      <a:lvl1pPr algn="l" rtl="0" fontAlgn="base">
        <a:lnSpc>
          <a:spcPct val="80000"/>
        </a:lnSpc>
        <a:spcBef>
          <a:spcPct val="0"/>
        </a:spcBef>
        <a:spcAft>
          <a:spcPct val="0"/>
        </a:spcAft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lnSpc>
          <a:spcPct val="80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SamsungOne 800C"/>
        </a:defRPr>
      </a:lvl2pPr>
      <a:lvl3pPr algn="l" rtl="0" fontAlgn="base">
        <a:lnSpc>
          <a:spcPct val="80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SamsungOne 800C"/>
        </a:defRPr>
      </a:lvl3pPr>
      <a:lvl4pPr algn="l" rtl="0" fontAlgn="base">
        <a:lnSpc>
          <a:spcPct val="80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SamsungOne 800C"/>
        </a:defRPr>
      </a:lvl4pPr>
      <a:lvl5pPr algn="l" rtl="0" fontAlgn="base">
        <a:lnSpc>
          <a:spcPct val="80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SamsungOne 800C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SamsungOne 800C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SamsungOne 800C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SamsungOne 800C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SamsungOne 800C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Рисунок 2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56163" y="3238500"/>
            <a:ext cx="24796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Заголовок 1"/>
          <p:cNvSpPr>
            <a:spLocks noGrp="1"/>
          </p:cNvSpPr>
          <p:nvPr>
            <p:ph type="ctrTitle"/>
          </p:nvPr>
        </p:nvSpPr>
        <p:spPr>
          <a:xfrm>
            <a:off x="1524000" y="3128963"/>
            <a:ext cx="9144000" cy="1362075"/>
          </a:xfrm>
        </p:spPr>
        <p:txBody>
          <a:bodyPr/>
          <a:lstStyle/>
          <a:p>
            <a:r>
              <a:rPr lang="ru-RU" sz="5400" smtClean="0">
                <a:latin typeface="Arial" charset="0"/>
              </a:rPr>
              <a:t>«Игра на внимательность»</a:t>
            </a:r>
          </a:p>
        </p:txBody>
      </p:sp>
      <p:sp>
        <p:nvSpPr>
          <p:cNvPr id="3174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83113"/>
            <a:ext cx="9144000" cy="865187"/>
          </a:xfrm>
        </p:spPr>
        <p:txBody>
          <a:bodyPr/>
          <a:lstStyle/>
          <a:p>
            <a:r>
              <a:rPr lang="ru-RU" smtClean="0">
                <a:latin typeface="Arial" charset="0"/>
              </a:rPr>
              <a:t>Индивидуальный проект</a:t>
            </a:r>
          </a:p>
        </p:txBody>
      </p:sp>
      <p:sp>
        <p:nvSpPr>
          <p:cNvPr id="31747" name="Дата 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3D7B4E3-3D98-448A-B9B4-9DB45A3FF4A2}" type="datetime1">
              <a:rPr lang="ru-RU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30.05.2022</a:t>
            </a:fld>
            <a:endParaRPr lang="ru-RU">
              <a:cs typeface="Arial" charset="0"/>
            </a:endParaRPr>
          </a:p>
        </p:txBody>
      </p:sp>
      <p:sp>
        <p:nvSpPr>
          <p:cNvPr id="31748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BE265CB-AD51-41CD-9BD0-15CF448C0C54}" type="slidenum">
              <a:rPr lang="ru-RU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ru-RU">
              <a:cs typeface="Arial" charset="0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Дата 11"/>
          <p:cNvSpPr>
            <a:spLocks noGrp="1"/>
          </p:cNvSpPr>
          <p:nvPr>
            <p:ph type="dt" sz="quarter" idx="10"/>
          </p:nvPr>
        </p:nvSpPr>
        <p:spPr bwMode="auto">
          <a:xfrm>
            <a:off x="863600" y="6381750"/>
            <a:ext cx="27432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E276836-20DA-403D-97A1-8E064F54C04D}" type="datetime1">
              <a:rPr lang="ru-RU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30.05.2022</a:t>
            </a:fld>
            <a:endParaRPr lang="ru-RU">
              <a:cs typeface="Arial" charset="0"/>
            </a:endParaRPr>
          </a:p>
        </p:txBody>
      </p:sp>
      <p:sp>
        <p:nvSpPr>
          <p:cNvPr id="32770" name="Номер слайда 12"/>
          <p:cNvSpPr>
            <a:spLocks noGrp="1"/>
          </p:cNvSpPr>
          <p:nvPr>
            <p:ph type="sldNum" sz="quarter" idx="12"/>
          </p:nvPr>
        </p:nvSpPr>
        <p:spPr bwMode="auto">
          <a:xfrm>
            <a:off x="8636000" y="6381750"/>
            <a:ext cx="27432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0CBC827-6E4B-44BB-9174-15F3572A31AB}" type="slidenum">
              <a:rPr lang="ru-RU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ru-RU">
              <a:cs typeface="Arial" charset="0"/>
            </a:endParaRPr>
          </a:p>
        </p:txBody>
      </p:sp>
      <p:sp>
        <p:nvSpPr>
          <p:cNvPr id="32771" name="Заголовок 4"/>
          <p:cNvSpPr>
            <a:spLocks noGrp="1"/>
          </p:cNvSpPr>
          <p:nvPr>
            <p:ph type="title"/>
          </p:nvPr>
        </p:nvSpPr>
        <p:spPr>
          <a:xfrm>
            <a:off x="863600" y="390525"/>
            <a:ext cx="9256713" cy="690563"/>
          </a:xfrm>
        </p:spPr>
        <p:txBody>
          <a:bodyPr/>
          <a:lstStyle/>
          <a:p>
            <a:r>
              <a:rPr lang="ru-RU" sz="4000" smtClean="0">
                <a:latin typeface="Arial" charset="0"/>
              </a:rPr>
              <a:t>Назначение</a:t>
            </a:r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989013" y="2306638"/>
            <a:ext cx="10588625" cy="222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ru-RU" sz="2000" b="0" i="0">
                <a:solidFill>
                  <a:schemeClr val="tx2"/>
                </a:solidFill>
              </a:rPr>
              <a:t>«Игра на внимательность», как понятно из названия, предназначена для тренировки внимательности, сосредоточенности и недолговременной памяти игрока.</a:t>
            </a:r>
          </a:p>
          <a:p>
            <a:r>
              <a:rPr lang="ru-RU" sz="2000" b="0" i="0">
                <a:solidFill>
                  <a:schemeClr val="tx2"/>
                </a:solidFill>
              </a:rPr>
              <a:t>Игра подходит для всех возрастов, кроме самых маленьких, то есть целевая аудитория – люди от 6-7 лет и старше (но можно играть и в более раннем возрасте, под присмотром родителей, потому что дети в одиночку не поймут, что надо делать). Игра особенно будет полезна для людей, которые имеют проблемы с концентрацией внимания или с запоминанием чего-либо на короткий срок.</a:t>
            </a:r>
          </a:p>
        </p:txBody>
      </p:sp>
    </p:spTree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Дата 11"/>
          <p:cNvSpPr txBox="1">
            <a:spLocks noGrp="1"/>
          </p:cNvSpPr>
          <p:nvPr/>
        </p:nvSpPr>
        <p:spPr bwMode="auto">
          <a:xfrm>
            <a:off x="863600" y="63817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fld id="{D156CFBD-1541-43B3-9B70-2B3F11961138}" type="datetime1">
              <a:rPr lang="ru-RU" b="0" i="0">
                <a:solidFill>
                  <a:schemeClr val="tx2"/>
                </a:solidFill>
                <a:latin typeface="SamsungOne 450C"/>
              </a:rPr>
              <a:pPr/>
              <a:t>30.05.2022</a:t>
            </a:fld>
            <a:endParaRPr lang="ru-RU" b="0" i="0">
              <a:solidFill>
                <a:schemeClr val="tx2"/>
              </a:solidFill>
              <a:latin typeface="SamsungOne 450C"/>
            </a:endParaRPr>
          </a:p>
        </p:txBody>
      </p:sp>
      <p:sp>
        <p:nvSpPr>
          <p:cNvPr id="56323" name="Номер слайда 12"/>
          <p:cNvSpPr txBox="1">
            <a:spLocks noGrp="1"/>
          </p:cNvSpPr>
          <p:nvPr/>
        </p:nvSpPr>
        <p:spPr bwMode="auto">
          <a:xfrm>
            <a:off x="8636000" y="63817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60250BE9-5C53-4C5D-8977-355E27D2C712}" type="slidenum">
              <a:rPr lang="ru-RU" b="0" i="0">
                <a:solidFill>
                  <a:schemeClr val="tx2"/>
                </a:solidFill>
                <a:latin typeface="SamsungOne 450C"/>
              </a:rPr>
              <a:pPr algn="r"/>
              <a:t>4</a:t>
            </a:fld>
            <a:endParaRPr lang="ru-RU" b="0" i="0">
              <a:solidFill>
                <a:schemeClr val="tx2"/>
              </a:solidFill>
              <a:latin typeface="SamsungOne 450C"/>
            </a:endParaRPr>
          </a:p>
        </p:txBody>
      </p:sp>
      <p:sp>
        <p:nvSpPr>
          <p:cNvPr id="56324" name="Заголовок 4"/>
          <p:cNvSpPr>
            <a:spLocks noGrp="1"/>
          </p:cNvSpPr>
          <p:nvPr>
            <p:ph type="title" idx="4294967295"/>
          </p:nvPr>
        </p:nvSpPr>
        <p:spPr>
          <a:xfrm>
            <a:off x="863600" y="390525"/>
            <a:ext cx="9256713" cy="690563"/>
          </a:xfrm>
        </p:spPr>
        <p:txBody>
          <a:bodyPr/>
          <a:lstStyle/>
          <a:p>
            <a:r>
              <a:rPr lang="ru-RU" sz="4000" smtClean="0">
                <a:latin typeface="Arial" charset="0"/>
              </a:rPr>
              <a:t>Суть игры</a:t>
            </a:r>
          </a:p>
        </p:txBody>
      </p:sp>
      <p:sp>
        <p:nvSpPr>
          <p:cNvPr id="56325" name="Rectangle 5"/>
          <p:cNvSpPr>
            <a:spLocks noChangeArrowheads="1"/>
          </p:cNvSpPr>
          <p:nvPr/>
        </p:nvSpPr>
        <p:spPr bwMode="auto">
          <a:xfrm>
            <a:off x="1008063" y="1312863"/>
            <a:ext cx="10588625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ru-RU" sz="2000" b="0" i="0">
                <a:solidFill>
                  <a:schemeClr val="tx2"/>
                </a:solidFill>
              </a:rPr>
              <a:t>Суть «Игры на внимательность» заключается в том, что игрок должен запомнить появляющиеся и исчезающие картинки в специально отведённом для этого поле, а также их количество. Свои ответы он должен ввести в специальное поле для ответов (при этом среди картинок в ответах есть лишняя). Вот так это выглядит:</a:t>
            </a:r>
          </a:p>
        </p:txBody>
      </p:sp>
      <p:pic>
        <p:nvPicPr>
          <p:cNvPr id="56326" name="Picture 6" descr="Screenshot_2022-05-29-17-21-40-797_com_example_mindfulnessgam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3950" y="2619375"/>
            <a:ext cx="1457325" cy="3238500"/>
          </a:xfrm>
          <a:prstGeom prst="rect">
            <a:avLst/>
          </a:prstGeom>
          <a:noFill/>
        </p:spPr>
      </p:pic>
      <p:sp>
        <p:nvSpPr>
          <p:cNvPr id="56327" name="Rectangle 7"/>
          <p:cNvSpPr>
            <a:spLocks noChangeArrowheads="1"/>
          </p:cNvSpPr>
          <p:nvPr/>
        </p:nvSpPr>
        <p:spPr bwMode="auto">
          <a:xfrm>
            <a:off x="1133475" y="5883275"/>
            <a:ext cx="12858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ru-RU" b="0" i="0">
              <a:solidFill>
                <a:schemeClr val="tx2"/>
              </a:solidFill>
            </a:endParaRPr>
          </a:p>
        </p:txBody>
      </p:sp>
      <p:pic>
        <p:nvPicPr>
          <p:cNvPr id="56328" name="Picture 8" descr="Screenshot_2022-05-29-17-21-45-364_com_example_mindfulnessgam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40238" y="2619375"/>
            <a:ext cx="1457325" cy="3238500"/>
          </a:xfrm>
          <a:prstGeom prst="rect">
            <a:avLst/>
          </a:prstGeom>
          <a:noFill/>
        </p:spPr>
      </p:pic>
      <p:sp>
        <p:nvSpPr>
          <p:cNvPr id="56329" name="Rectangle 9"/>
          <p:cNvSpPr>
            <a:spLocks noChangeArrowheads="1"/>
          </p:cNvSpPr>
          <p:nvPr/>
        </p:nvSpPr>
        <p:spPr bwMode="auto">
          <a:xfrm>
            <a:off x="2586038" y="2617788"/>
            <a:ext cx="17970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ru-RU" sz="1400" b="0" i="0">
                <a:solidFill>
                  <a:schemeClr val="tx2"/>
                </a:solidFill>
              </a:rPr>
              <a:t>Картинка на экране</a:t>
            </a:r>
          </a:p>
        </p:txBody>
      </p:sp>
      <p:sp>
        <p:nvSpPr>
          <p:cNvPr id="56330" name="Rectangle 10"/>
          <p:cNvSpPr>
            <a:spLocks noChangeArrowheads="1"/>
          </p:cNvSpPr>
          <p:nvPr/>
        </p:nvSpPr>
        <p:spPr bwMode="auto">
          <a:xfrm>
            <a:off x="5897563" y="2606675"/>
            <a:ext cx="1651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ru-RU" sz="1400" b="0" i="0">
                <a:solidFill>
                  <a:schemeClr val="tx2"/>
                </a:solidFill>
              </a:rPr>
              <a:t>Картинка исчезла</a:t>
            </a:r>
          </a:p>
        </p:txBody>
      </p:sp>
      <p:pic>
        <p:nvPicPr>
          <p:cNvPr id="56331" name="Picture 11" descr="Screenshot_2022-05-29-17-22-03-461_com_example_mindfulnessgam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72375" y="2617788"/>
            <a:ext cx="1457325" cy="3238500"/>
          </a:xfrm>
          <a:prstGeom prst="rect">
            <a:avLst/>
          </a:prstGeom>
          <a:noFill/>
        </p:spPr>
      </p:pic>
      <p:sp>
        <p:nvSpPr>
          <p:cNvPr id="56332" name="Rectangle 12"/>
          <p:cNvSpPr>
            <a:spLocks noChangeArrowheads="1"/>
          </p:cNvSpPr>
          <p:nvPr/>
        </p:nvSpPr>
        <p:spPr bwMode="auto">
          <a:xfrm>
            <a:off x="9036050" y="2636838"/>
            <a:ext cx="2576513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ru-RU" sz="1400" b="0" i="0">
                <a:solidFill>
                  <a:schemeClr val="tx2"/>
                </a:solidFill>
              </a:rPr>
              <a:t>Показ картинок закончен, появилось поле для ответов</a:t>
            </a:r>
          </a:p>
        </p:txBody>
      </p:sp>
    </p:spTree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Дата 11"/>
          <p:cNvSpPr txBox="1">
            <a:spLocks noGrp="1"/>
          </p:cNvSpPr>
          <p:nvPr/>
        </p:nvSpPr>
        <p:spPr bwMode="auto">
          <a:xfrm>
            <a:off x="863600" y="63817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fld id="{9BFBE05C-53D1-4978-8960-6BAA0B6ECC05}" type="datetime1">
              <a:rPr lang="ru-RU" b="0" i="0">
                <a:solidFill>
                  <a:schemeClr val="tx2"/>
                </a:solidFill>
                <a:latin typeface="SamsungOne 450C"/>
              </a:rPr>
              <a:pPr/>
              <a:t>30.05.2022</a:t>
            </a:fld>
            <a:endParaRPr lang="ru-RU" b="0" i="0">
              <a:solidFill>
                <a:schemeClr val="tx2"/>
              </a:solidFill>
              <a:latin typeface="SamsungOne 450C"/>
            </a:endParaRPr>
          </a:p>
        </p:txBody>
      </p:sp>
      <p:sp>
        <p:nvSpPr>
          <p:cNvPr id="59395" name="Номер слайда 12"/>
          <p:cNvSpPr txBox="1">
            <a:spLocks noGrp="1"/>
          </p:cNvSpPr>
          <p:nvPr/>
        </p:nvSpPr>
        <p:spPr bwMode="auto">
          <a:xfrm>
            <a:off x="8636000" y="63817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ED38DD9F-BC32-4E43-B68A-60037E935D55}" type="slidenum">
              <a:rPr lang="ru-RU" b="0" i="0">
                <a:solidFill>
                  <a:schemeClr val="tx2"/>
                </a:solidFill>
                <a:latin typeface="SamsungOne 450C"/>
              </a:rPr>
              <a:pPr algn="r"/>
              <a:t>5</a:t>
            </a:fld>
            <a:endParaRPr lang="ru-RU" b="0" i="0">
              <a:solidFill>
                <a:schemeClr val="tx2"/>
              </a:solidFill>
              <a:latin typeface="SamsungOne 450C"/>
            </a:endParaRPr>
          </a:p>
        </p:txBody>
      </p:sp>
      <p:sp>
        <p:nvSpPr>
          <p:cNvPr id="59396" name="Заголовок 4"/>
          <p:cNvSpPr>
            <a:spLocks noGrp="1"/>
          </p:cNvSpPr>
          <p:nvPr>
            <p:ph type="title" idx="4294967295"/>
          </p:nvPr>
        </p:nvSpPr>
        <p:spPr>
          <a:xfrm>
            <a:off x="863600" y="390525"/>
            <a:ext cx="9256713" cy="690563"/>
          </a:xfrm>
        </p:spPr>
        <p:txBody>
          <a:bodyPr/>
          <a:lstStyle/>
          <a:p>
            <a:r>
              <a:rPr lang="ru-RU" sz="4000" smtClean="0">
                <a:latin typeface="Arial" charset="0"/>
              </a:rPr>
              <a:t>Режимы игры, их сложность</a:t>
            </a:r>
          </a:p>
        </p:txBody>
      </p:sp>
      <p:sp>
        <p:nvSpPr>
          <p:cNvPr id="59397" name="Rectangle 5"/>
          <p:cNvSpPr>
            <a:spLocks noChangeArrowheads="1"/>
          </p:cNvSpPr>
          <p:nvPr/>
        </p:nvSpPr>
        <p:spPr bwMode="auto">
          <a:xfrm>
            <a:off x="1027113" y="1311275"/>
            <a:ext cx="10588625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ru-RU" sz="2000" b="0" i="0">
                <a:solidFill>
                  <a:schemeClr val="tx2"/>
                </a:solidFill>
              </a:rPr>
              <a:t>В игре существует обычный и бесконечный режимы игры (второй разблокируется только после прохождения уровня 10</a:t>
            </a:r>
            <a:r>
              <a:rPr lang="en-US" sz="2000" b="0" i="0">
                <a:solidFill>
                  <a:schemeClr val="tx2"/>
                </a:solidFill>
              </a:rPr>
              <a:t> </a:t>
            </a:r>
            <a:r>
              <a:rPr lang="ru-RU" sz="2000" b="0" i="0">
                <a:solidFill>
                  <a:schemeClr val="tx2"/>
                </a:solidFill>
              </a:rPr>
              <a:t>в обычном режиме). Сложность игры возрастает по уровням: увеличивается разнообразие картинок, их количество, время их нахождения и смены на экране. При бесконечном режиме уровень самостоятельно увеличивается, а при обычном нужный уровень выбирается игроком среди разблокированных уровней в отдельном меню. Выглядит это так:</a:t>
            </a:r>
          </a:p>
        </p:txBody>
      </p:sp>
      <p:pic>
        <p:nvPicPr>
          <p:cNvPr id="59398" name="Picture 6" descr="Screenshot_2022-05-29-21-25-02-787_com_example_mindfulnessgam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1413" y="3281363"/>
            <a:ext cx="1295400" cy="2879725"/>
          </a:xfrm>
          <a:prstGeom prst="rect">
            <a:avLst/>
          </a:prstGeom>
          <a:noFill/>
        </p:spPr>
      </p:pic>
      <p:sp>
        <p:nvSpPr>
          <p:cNvPr id="59399" name="Rectangle 7"/>
          <p:cNvSpPr>
            <a:spLocks noChangeArrowheads="1"/>
          </p:cNvSpPr>
          <p:nvPr/>
        </p:nvSpPr>
        <p:spPr bwMode="auto">
          <a:xfrm>
            <a:off x="2435225" y="3284538"/>
            <a:ext cx="18049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ru-RU" sz="1400" b="0" i="0">
                <a:solidFill>
                  <a:schemeClr val="tx2"/>
                </a:solidFill>
              </a:rPr>
              <a:t>Первые 10 уровней</a:t>
            </a:r>
          </a:p>
        </p:txBody>
      </p:sp>
      <p:pic>
        <p:nvPicPr>
          <p:cNvPr id="59400" name="Picture 8" descr="Screenshot_2022-05-29-21-27-16-699_com_example_mindfulnessgam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19575" y="3279775"/>
            <a:ext cx="1295400" cy="2879725"/>
          </a:xfrm>
          <a:prstGeom prst="rect">
            <a:avLst/>
          </a:prstGeom>
          <a:noFill/>
        </p:spPr>
      </p:pic>
      <p:sp>
        <p:nvSpPr>
          <p:cNvPr id="59401" name="Rectangle 9"/>
          <p:cNvSpPr>
            <a:spLocks noChangeArrowheads="1"/>
          </p:cNvSpPr>
          <p:nvPr/>
        </p:nvSpPr>
        <p:spPr bwMode="auto">
          <a:xfrm>
            <a:off x="5511800" y="3276600"/>
            <a:ext cx="22733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ru-RU" sz="1400" b="0" i="0">
                <a:solidFill>
                  <a:schemeClr val="tx2"/>
                </a:solidFill>
              </a:rPr>
              <a:t>Последние 10 уровней (на данный момент)</a:t>
            </a:r>
          </a:p>
        </p:txBody>
      </p:sp>
    </p:spTree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Дата 11"/>
          <p:cNvSpPr txBox="1">
            <a:spLocks noGrp="1"/>
          </p:cNvSpPr>
          <p:nvPr/>
        </p:nvSpPr>
        <p:spPr bwMode="auto">
          <a:xfrm>
            <a:off x="863600" y="63817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fld id="{42344A45-B420-4B4D-8C57-AC412BD25E26}" type="datetime1">
              <a:rPr lang="ru-RU" b="0" i="0">
                <a:solidFill>
                  <a:schemeClr val="tx2"/>
                </a:solidFill>
                <a:latin typeface="SamsungOne 450C"/>
              </a:rPr>
              <a:pPr/>
              <a:t>30.05.2022</a:t>
            </a:fld>
            <a:endParaRPr lang="ru-RU" b="0" i="0">
              <a:solidFill>
                <a:schemeClr val="tx2"/>
              </a:solidFill>
              <a:latin typeface="SamsungOne 450C"/>
            </a:endParaRPr>
          </a:p>
        </p:txBody>
      </p:sp>
      <p:sp>
        <p:nvSpPr>
          <p:cNvPr id="60419" name="Номер слайда 12"/>
          <p:cNvSpPr txBox="1">
            <a:spLocks noGrp="1"/>
          </p:cNvSpPr>
          <p:nvPr/>
        </p:nvSpPr>
        <p:spPr bwMode="auto">
          <a:xfrm>
            <a:off x="8636000" y="63817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0EEB8B8F-AE9E-473D-B38E-99AD578B0A05}" type="slidenum">
              <a:rPr lang="ru-RU" b="0" i="0">
                <a:solidFill>
                  <a:schemeClr val="tx2"/>
                </a:solidFill>
                <a:latin typeface="SamsungOne 450C"/>
              </a:rPr>
              <a:pPr algn="r"/>
              <a:t>6</a:t>
            </a:fld>
            <a:endParaRPr lang="ru-RU" b="0" i="0">
              <a:solidFill>
                <a:schemeClr val="tx2"/>
              </a:solidFill>
              <a:latin typeface="SamsungOne 450C"/>
            </a:endParaRPr>
          </a:p>
        </p:txBody>
      </p:sp>
      <p:sp>
        <p:nvSpPr>
          <p:cNvPr id="60420" name="Заголовок 4"/>
          <p:cNvSpPr>
            <a:spLocks noGrp="1"/>
          </p:cNvSpPr>
          <p:nvPr>
            <p:ph type="title" idx="4294967295"/>
          </p:nvPr>
        </p:nvSpPr>
        <p:spPr>
          <a:xfrm>
            <a:off x="863600" y="390525"/>
            <a:ext cx="9256713" cy="690563"/>
          </a:xfrm>
        </p:spPr>
        <p:txBody>
          <a:bodyPr/>
          <a:lstStyle/>
          <a:p>
            <a:r>
              <a:rPr lang="ru-RU" sz="4000" smtClean="0">
                <a:latin typeface="Arial" charset="0"/>
              </a:rPr>
              <a:t>Главное меню</a:t>
            </a:r>
          </a:p>
        </p:txBody>
      </p:sp>
      <p:sp>
        <p:nvSpPr>
          <p:cNvPr id="60421" name="Rectangle 5"/>
          <p:cNvSpPr>
            <a:spLocks noChangeArrowheads="1"/>
          </p:cNvSpPr>
          <p:nvPr/>
        </p:nvSpPr>
        <p:spPr bwMode="auto">
          <a:xfrm>
            <a:off x="989013" y="1325563"/>
            <a:ext cx="105886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ru-RU" sz="2000" b="0" i="0">
                <a:solidFill>
                  <a:schemeClr val="tx2"/>
                </a:solidFill>
              </a:rPr>
              <a:t>Игру в обычном или бесконечном режиме можно начать из главного меню. Так же в главном меню есть настройки игры. Вот так выглядит главное меню:</a:t>
            </a:r>
          </a:p>
        </p:txBody>
      </p:sp>
      <p:pic>
        <p:nvPicPr>
          <p:cNvPr id="60422" name="Picture 6" descr="Screenshot_2022-05-29-22-00-31-439_com_example_mindfulnessgam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9975" y="2022475"/>
            <a:ext cx="1781175" cy="3959225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Дата 11"/>
          <p:cNvSpPr txBox="1">
            <a:spLocks noGrp="1"/>
          </p:cNvSpPr>
          <p:nvPr/>
        </p:nvSpPr>
        <p:spPr bwMode="auto">
          <a:xfrm>
            <a:off x="863600" y="63817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fld id="{362C3ED6-1118-4F64-898C-EB17E6000A4F}" type="datetime1">
              <a:rPr lang="ru-RU" b="0" i="0">
                <a:solidFill>
                  <a:schemeClr val="tx2"/>
                </a:solidFill>
                <a:latin typeface="SamsungOne 450C"/>
              </a:rPr>
              <a:pPr/>
              <a:t>30.05.2022</a:t>
            </a:fld>
            <a:endParaRPr lang="ru-RU" b="0" i="0">
              <a:solidFill>
                <a:schemeClr val="tx2"/>
              </a:solidFill>
              <a:latin typeface="SamsungOne 450C"/>
            </a:endParaRPr>
          </a:p>
        </p:txBody>
      </p:sp>
      <p:sp>
        <p:nvSpPr>
          <p:cNvPr id="61443" name="Номер слайда 12"/>
          <p:cNvSpPr txBox="1">
            <a:spLocks noGrp="1"/>
          </p:cNvSpPr>
          <p:nvPr/>
        </p:nvSpPr>
        <p:spPr bwMode="auto">
          <a:xfrm>
            <a:off x="8636000" y="63817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71A102E7-CDF2-4F9A-B3F8-2F2705DC776D}" type="slidenum">
              <a:rPr lang="ru-RU" b="0" i="0">
                <a:solidFill>
                  <a:schemeClr val="tx2"/>
                </a:solidFill>
                <a:latin typeface="SamsungOne 450C"/>
              </a:rPr>
              <a:pPr algn="r"/>
              <a:t>7</a:t>
            </a:fld>
            <a:endParaRPr lang="ru-RU" b="0" i="0">
              <a:solidFill>
                <a:schemeClr val="tx2"/>
              </a:solidFill>
              <a:latin typeface="SamsungOne 450C"/>
            </a:endParaRPr>
          </a:p>
        </p:txBody>
      </p:sp>
      <p:sp>
        <p:nvSpPr>
          <p:cNvPr id="61444" name="Заголовок 4"/>
          <p:cNvSpPr>
            <a:spLocks noGrp="1"/>
          </p:cNvSpPr>
          <p:nvPr>
            <p:ph type="title" idx="4294967295"/>
          </p:nvPr>
        </p:nvSpPr>
        <p:spPr>
          <a:xfrm>
            <a:off x="863600" y="390525"/>
            <a:ext cx="9256713" cy="690563"/>
          </a:xfrm>
        </p:spPr>
        <p:txBody>
          <a:bodyPr/>
          <a:lstStyle/>
          <a:p>
            <a:r>
              <a:rPr lang="ru-RU" sz="4000" smtClean="0">
                <a:latin typeface="Arial" charset="0"/>
              </a:rPr>
              <a:t>Настройки</a:t>
            </a:r>
          </a:p>
        </p:txBody>
      </p:sp>
      <p:sp>
        <p:nvSpPr>
          <p:cNvPr id="61445" name="Rectangle 5"/>
          <p:cNvSpPr>
            <a:spLocks noChangeArrowheads="1"/>
          </p:cNvSpPr>
          <p:nvPr/>
        </p:nvSpPr>
        <p:spPr bwMode="auto">
          <a:xfrm>
            <a:off x="989013" y="1506538"/>
            <a:ext cx="10588625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ru-RU" sz="2000" b="0" i="0">
                <a:solidFill>
                  <a:schemeClr val="tx2"/>
                </a:solidFill>
              </a:rPr>
              <a:t>В настройках игры можно выбрать цвета фона и фона текста во всём приложении, а также включить или отключить некоторые опции: звук у кнопок, режим для дальтоников (при нём из всех возможных изображений для уровней убираются геометрические фигуры, которые могут различаться лишь по цвету), таймеры обратного отсчёта при обычном и бесконечном режимах. Настройки:</a:t>
            </a:r>
          </a:p>
        </p:txBody>
      </p:sp>
      <p:pic>
        <p:nvPicPr>
          <p:cNvPr id="61446" name="Picture 6" descr="Screenshot_2022-05-29-22-51-46-993_com_example_mindfulnessgam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14100" y="-193675"/>
            <a:ext cx="1588" cy="1587"/>
          </a:xfrm>
          <a:prstGeom prst="rect">
            <a:avLst/>
          </a:prstGeom>
          <a:noFill/>
        </p:spPr>
      </p:pic>
      <p:sp>
        <p:nvSpPr>
          <p:cNvPr id="61448" name="Rectangle 8"/>
          <p:cNvSpPr>
            <a:spLocks noChangeArrowheads="1"/>
          </p:cNvSpPr>
          <p:nvPr/>
        </p:nvSpPr>
        <p:spPr bwMode="auto">
          <a:xfrm>
            <a:off x="2370138" y="3211513"/>
            <a:ext cx="15700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ru-RU" b="0" i="0">
                <a:solidFill>
                  <a:schemeClr val="tx2"/>
                </a:solidFill>
              </a:rPr>
              <a:t>Настройки по умолчанию</a:t>
            </a:r>
          </a:p>
        </p:txBody>
      </p:sp>
      <p:pic>
        <p:nvPicPr>
          <p:cNvPr id="61449" name="Picture 9" descr="Screenshot_2022-05-29-22-52-26-338_com_example_mindfulnessgam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86163" y="3206750"/>
            <a:ext cx="1587" cy="1588"/>
          </a:xfrm>
          <a:prstGeom prst="rect">
            <a:avLst/>
          </a:prstGeom>
          <a:noFill/>
        </p:spPr>
      </p:pic>
      <p:sp>
        <p:nvSpPr>
          <p:cNvPr id="61450" name="Rectangle 10"/>
          <p:cNvSpPr>
            <a:spLocks noChangeArrowheads="1"/>
          </p:cNvSpPr>
          <p:nvPr/>
        </p:nvSpPr>
        <p:spPr bwMode="auto">
          <a:xfrm>
            <a:off x="4886325" y="3182938"/>
            <a:ext cx="17145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ru-RU" b="0" i="0">
                <a:solidFill>
                  <a:schemeClr val="tx2"/>
                </a:solidFill>
              </a:rPr>
              <a:t>Настройки с применёнными изменениями цветов и опций</a:t>
            </a:r>
          </a:p>
        </p:txBody>
      </p:sp>
      <p:pic>
        <p:nvPicPr>
          <p:cNvPr id="61451" name="Picture 11" descr="Screenshot_2022-05-30-01-37-56-209_com_example_mindfulnessgam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875" y="3208338"/>
            <a:ext cx="1295400" cy="2879725"/>
          </a:xfrm>
          <a:prstGeom prst="rect">
            <a:avLst/>
          </a:prstGeom>
          <a:noFill/>
        </p:spPr>
      </p:pic>
      <p:pic>
        <p:nvPicPr>
          <p:cNvPr id="61452" name="Picture 12" descr="Screenshot_2022-05-30-01-38-10-355_com_example_mindfulnessgam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63625" y="3208338"/>
            <a:ext cx="1295400" cy="2879725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Дата 11"/>
          <p:cNvSpPr txBox="1">
            <a:spLocks noGrp="1"/>
          </p:cNvSpPr>
          <p:nvPr/>
        </p:nvSpPr>
        <p:spPr bwMode="auto">
          <a:xfrm>
            <a:off x="863600" y="63817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fld id="{ECB675C0-8DA0-455E-AA55-51C1E900AA90}" type="datetime1">
              <a:rPr lang="ru-RU" b="0" i="0">
                <a:solidFill>
                  <a:schemeClr val="tx2"/>
                </a:solidFill>
                <a:latin typeface="SamsungOne 450C"/>
              </a:rPr>
              <a:pPr/>
              <a:t>30.05.2022</a:t>
            </a:fld>
            <a:endParaRPr lang="ru-RU" b="0" i="0">
              <a:solidFill>
                <a:schemeClr val="tx2"/>
              </a:solidFill>
              <a:latin typeface="SamsungOne 450C"/>
            </a:endParaRPr>
          </a:p>
        </p:txBody>
      </p:sp>
      <p:sp>
        <p:nvSpPr>
          <p:cNvPr id="62467" name="Номер слайда 12"/>
          <p:cNvSpPr txBox="1">
            <a:spLocks noGrp="1"/>
          </p:cNvSpPr>
          <p:nvPr/>
        </p:nvSpPr>
        <p:spPr bwMode="auto">
          <a:xfrm>
            <a:off x="8636000" y="63817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418B720B-6917-4896-9810-9CB50BF666E7}" type="slidenum">
              <a:rPr lang="ru-RU" b="0" i="0">
                <a:solidFill>
                  <a:schemeClr val="tx2"/>
                </a:solidFill>
                <a:latin typeface="SamsungOne 450C"/>
              </a:rPr>
              <a:pPr algn="r"/>
              <a:t>8</a:t>
            </a:fld>
            <a:endParaRPr lang="ru-RU" b="0" i="0">
              <a:solidFill>
                <a:schemeClr val="tx2"/>
              </a:solidFill>
              <a:latin typeface="SamsungOne 450C"/>
            </a:endParaRPr>
          </a:p>
        </p:txBody>
      </p:sp>
      <p:sp>
        <p:nvSpPr>
          <p:cNvPr id="62468" name="Заголовок 4"/>
          <p:cNvSpPr>
            <a:spLocks noGrp="1"/>
          </p:cNvSpPr>
          <p:nvPr>
            <p:ph type="title" idx="4294967295"/>
          </p:nvPr>
        </p:nvSpPr>
        <p:spPr>
          <a:xfrm>
            <a:off x="863600" y="390525"/>
            <a:ext cx="9256713" cy="690563"/>
          </a:xfrm>
        </p:spPr>
        <p:txBody>
          <a:bodyPr/>
          <a:lstStyle/>
          <a:p>
            <a:r>
              <a:rPr lang="ru-RU" sz="4000" smtClean="0">
                <a:latin typeface="Arial" charset="0"/>
              </a:rPr>
              <a:t>Внутренняя структура приложения</a:t>
            </a:r>
          </a:p>
        </p:txBody>
      </p:sp>
      <p:sp>
        <p:nvSpPr>
          <p:cNvPr id="62469" name="Rectangle 5"/>
          <p:cNvSpPr>
            <a:spLocks noChangeArrowheads="1"/>
          </p:cNvSpPr>
          <p:nvPr/>
        </p:nvSpPr>
        <p:spPr bwMode="auto">
          <a:xfrm>
            <a:off x="989013" y="1354138"/>
            <a:ext cx="10588625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ru-RU" sz="2000" b="0" i="0">
                <a:solidFill>
                  <a:schemeClr val="tx2"/>
                </a:solidFill>
              </a:rPr>
              <a:t>Приложение состоит из 4 активностей: активности главного меню, уровней, настроек и самой игры. А также из одного публичного вспомогательного класса </a:t>
            </a:r>
            <a:r>
              <a:rPr lang="en-US" sz="2000" b="0" i="0">
                <a:solidFill>
                  <a:schemeClr val="tx2"/>
                </a:solidFill>
              </a:rPr>
              <a:t>Level</a:t>
            </a:r>
            <a:r>
              <a:rPr lang="ru-RU" sz="2000" b="0" i="0">
                <a:solidFill>
                  <a:schemeClr val="tx2"/>
                </a:solidFill>
              </a:rPr>
              <a:t> и нескольких вспомогательных внутренних классов активностей. </a:t>
            </a:r>
          </a:p>
          <a:p>
            <a:r>
              <a:rPr lang="ru-RU" sz="2000" b="0" i="0">
                <a:solidFill>
                  <a:schemeClr val="tx2"/>
                </a:solidFill>
              </a:rPr>
              <a:t>Вот </a:t>
            </a:r>
            <a:r>
              <a:rPr lang="en-US" sz="2000" b="0" i="0">
                <a:solidFill>
                  <a:schemeClr val="tx2"/>
                </a:solidFill>
              </a:rPr>
              <a:t>UML</a:t>
            </a:r>
            <a:r>
              <a:rPr lang="ru-RU" sz="2000" b="0" i="0">
                <a:solidFill>
                  <a:schemeClr val="tx2"/>
                </a:solidFill>
              </a:rPr>
              <a:t>-диаграмма классов:</a:t>
            </a:r>
          </a:p>
        </p:txBody>
      </p:sp>
      <p:pic>
        <p:nvPicPr>
          <p:cNvPr id="62470" name="Picture 6" descr="MindfulnessGameUM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48238" y="2389188"/>
            <a:ext cx="1587" cy="1587"/>
          </a:xfrm>
          <a:prstGeom prst="rect">
            <a:avLst/>
          </a:prstGeom>
          <a:noFill/>
        </p:spPr>
      </p:pic>
      <p:pic>
        <p:nvPicPr>
          <p:cNvPr id="62471" name="Picture 7" descr="MindfulnessGameUM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49488" y="2760663"/>
            <a:ext cx="6208712" cy="3598862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Дата 11"/>
          <p:cNvSpPr txBox="1">
            <a:spLocks noGrp="1"/>
          </p:cNvSpPr>
          <p:nvPr/>
        </p:nvSpPr>
        <p:spPr bwMode="auto">
          <a:xfrm>
            <a:off x="863600" y="63817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fld id="{670A6CF7-3C27-4CE3-A0F5-3DA67FFDD4F7}" type="datetime1">
              <a:rPr lang="ru-RU" b="0" i="0">
                <a:solidFill>
                  <a:schemeClr val="tx2"/>
                </a:solidFill>
                <a:latin typeface="SamsungOne 450C"/>
              </a:rPr>
              <a:pPr/>
              <a:t>30.05.2022</a:t>
            </a:fld>
            <a:endParaRPr lang="ru-RU" b="0" i="0">
              <a:solidFill>
                <a:schemeClr val="tx2"/>
              </a:solidFill>
              <a:latin typeface="SamsungOne 450C"/>
            </a:endParaRPr>
          </a:p>
        </p:txBody>
      </p:sp>
      <p:sp>
        <p:nvSpPr>
          <p:cNvPr id="63491" name="Номер слайда 12"/>
          <p:cNvSpPr txBox="1">
            <a:spLocks noGrp="1"/>
          </p:cNvSpPr>
          <p:nvPr/>
        </p:nvSpPr>
        <p:spPr bwMode="auto">
          <a:xfrm>
            <a:off x="8636000" y="63817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1AAE567A-71D4-46FB-A4DB-F384F37C864E}" type="slidenum">
              <a:rPr lang="ru-RU" b="0" i="0">
                <a:solidFill>
                  <a:schemeClr val="tx2"/>
                </a:solidFill>
                <a:latin typeface="SamsungOne 450C"/>
              </a:rPr>
              <a:pPr algn="r"/>
              <a:t>9</a:t>
            </a:fld>
            <a:endParaRPr lang="ru-RU" b="0" i="0">
              <a:solidFill>
                <a:schemeClr val="tx2"/>
              </a:solidFill>
              <a:latin typeface="SamsungOne 450C"/>
            </a:endParaRPr>
          </a:p>
        </p:txBody>
      </p:sp>
      <p:sp>
        <p:nvSpPr>
          <p:cNvPr id="63492" name="Заголовок 4"/>
          <p:cNvSpPr>
            <a:spLocks noGrp="1"/>
          </p:cNvSpPr>
          <p:nvPr>
            <p:ph type="title" idx="4294967295"/>
          </p:nvPr>
        </p:nvSpPr>
        <p:spPr>
          <a:xfrm>
            <a:off x="863600" y="390525"/>
            <a:ext cx="9256713" cy="690563"/>
          </a:xfrm>
        </p:spPr>
        <p:txBody>
          <a:bodyPr/>
          <a:lstStyle/>
          <a:p>
            <a:r>
              <a:rPr lang="ru-RU" sz="4000" smtClean="0">
                <a:latin typeface="Arial" charset="0"/>
              </a:rPr>
              <a:t>Заключение</a:t>
            </a:r>
          </a:p>
        </p:txBody>
      </p:sp>
      <p:sp>
        <p:nvSpPr>
          <p:cNvPr id="63493" name="Rectangle 5"/>
          <p:cNvSpPr>
            <a:spLocks noChangeArrowheads="1"/>
          </p:cNvSpPr>
          <p:nvPr/>
        </p:nvSpPr>
        <p:spPr bwMode="auto">
          <a:xfrm>
            <a:off x="989013" y="2306638"/>
            <a:ext cx="10588625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ru-RU" sz="2000" b="0" i="0">
                <a:solidFill>
                  <a:schemeClr val="tx2"/>
                </a:solidFill>
              </a:rPr>
              <a:t>Приложение может быть доработано в вопросах расширения функционала (например, возможностью загружать пользовательские изображения для игры), увеличения базы изображений и цветов кастомизации, изменения алгоритмов генерации уровней, оптимизации или упрощения некоторых аспектов игры, а также очищения кода от «кода дурного тона».</a:t>
            </a:r>
          </a:p>
          <a:p>
            <a:r>
              <a:rPr lang="ru-RU" sz="2000" b="0" i="0">
                <a:solidFill>
                  <a:schemeClr val="tx2"/>
                </a:solidFill>
              </a:rPr>
              <a:t>На этом моя презентация закончилась. Надеюсь, что вам понравился мой проект!</a:t>
            </a:r>
          </a:p>
        </p:txBody>
      </p:sp>
      <p:sp>
        <p:nvSpPr>
          <p:cNvPr id="63494" name="Rectangle 6"/>
          <p:cNvSpPr>
            <a:spLocks noChangeArrowheads="1"/>
          </p:cNvSpPr>
          <p:nvPr/>
        </p:nvSpPr>
        <p:spPr bwMode="auto">
          <a:xfrm>
            <a:off x="3267075" y="5421313"/>
            <a:ext cx="546258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ru-RU" sz="4000" b="0">
                <a:solidFill>
                  <a:schemeClr val="tx2"/>
                </a:solidFill>
              </a:rPr>
              <a:t>Спасибо за внимание!</a:t>
            </a:r>
          </a:p>
        </p:txBody>
      </p:sp>
    </p:spTree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</TotalTime>
  <Words>404</Words>
  <Application>Microsoft Office PowerPoint</Application>
  <PresentationFormat>Произвольный</PresentationFormat>
  <Paragraphs>43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Шаблон оформления</vt:lpstr>
      </vt:variant>
      <vt:variant>
        <vt:i4>20</vt:i4>
      </vt:variant>
      <vt:variant>
        <vt:lpstr>Заголовки слайдов</vt:lpstr>
      </vt:variant>
      <vt:variant>
        <vt:i4>10</vt:i4>
      </vt:variant>
    </vt:vector>
  </HeadingPairs>
  <TitlesOfParts>
    <vt:vector size="34" baseType="lpstr">
      <vt:lpstr>SamsungOne 450C</vt:lpstr>
      <vt:lpstr>Arial</vt:lpstr>
      <vt:lpstr>SamsungOne 800C</vt:lpstr>
      <vt:lpstr>Calibri</vt:lpstr>
      <vt:lpstr>Samsung IT School</vt:lpstr>
      <vt:lpstr>Samsung IT School White</vt:lpstr>
      <vt:lpstr>Samsung IT School En</vt:lpstr>
      <vt:lpstr>Samsung IT School White En</vt:lpstr>
      <vt:lpstr>Samsung IT School</vt:lpstr>
      <vt:lpstr>Samsung IT School White</vt:lpstr>
      <vt:lpstr>Samsung IT School White</vt:lpstr>
      <vt:lpstr>Samsung IT School White</vt:lpstr>
      <vt:lpstr>Samsung IT School White</vt:lpstr>
      <vt:lpstr>Samsung IT School White</vt:lpstr>
      <vt:lpstr>Samsung IT School En</vt:lpstr>
      <vt:lpstr>Samsung IT School En</vt:lpstr>
      <vt:lpstr>Samsung IT School En</vt:lpstr>
      <vt:lpstr>Samsung IT School En</vt:lpstr>
      <vt:lpstr>Samsung IT School En</vt:lpstr>
      <vt:lpstr>Samsung IT School White En</vt:lpstr>
      <vt:lpstr>Samsung IT School White En</vt:lpstr>
      <vt:lpstr>Samsung IT School White En</vt:lpstr>
      <vt:lpstr>Samsung IT School White En</vt:lpstr>
      <vt:lpstr>Samsung IT School White En</vt:lpstr>
      <vt:lpstr>Слайд 1</vt:lpstr>
      <vt:lpstr>«Игра на внимательность»</vt:lpstr>
      <vt:lpstr>Назначение</vt:lpstr>
      <vt:lpstr>Суть игры</vt:lpstr>
      <vt:lpstr>Режимы игры, их сложность</vt:lpstr>
      <vt:lpstr>Главное меню</vt:lpstr>
      <vt:lpstr>Настройки</vt:lpstr>
      <vt:lpstr>Внутренняя структура приложения</vt:lpstr>
      <vt:lpstr>Заключение</vt:lpstr>
      <vt:lpstr>Слайд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admin</cp:lastModifiedBy>
  <cp:revision>36</cp:revision>
  <dcterms:created xsi:type="dcterms:W3CDTF">2020-05-25T08:37:09Z</dcterms:created>
  <dcterms:modified xsi:type="dcterms:W3CDTF">2022-05-29T23:08:24Z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